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606" r:id="rId14"/>
    <p:sldId id="607" r:id="rId15"/>
    <p:sldId id="588" r:id="rId16"/>
    <p:sldId id="609" r:id="rId17"/>
    <p:sldId id="60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7" d="100"/>
          <a:sy n="87" d="100"/>
        </p:scale>
        <p:origin x="1044"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2023.2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March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2023.1 </a:t>
            </a:r>
            <a:r>
              <a:rPr lang="en-US" dirty="0">
                <a:sym typeface="Wingdings" panose="05000000000000000000" pitchFamily="2" charset="2"/>
              </a:rPr>
              <a:t> 2023.2 (in final release)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 in 2024.0</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Tree>
    <p:extLst>
      <p:ext uri="{BB962C8B-B14F-4D97-AF65-F5344CB8AC3E}">
        <p14:creationId xmlns:p14="http://schemas.microsoft.com/office/powerpoint/2010/main" val="119161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 in 2024.0</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POC is underway for both Web Screens and Web API</a:t>
            </a:r>
          </a:p>
          <a:p>
            <a:pPr marL="285750" indent="-285750">
              <a:lnSpc>
                <a:spcPct val="150000"/>
              </a:lnSpc>
              <a:buFont typeface="Arial" panose="020B0604020202020204" pitchFamily="34" charset="0"/>
              <a:buChar char="•"/>
            </a:pPr>
            <a:r>
              <a:rPr lang="en-US" dirty="0"/>
              <a:t>Changes to Wizard regarding grids</a:t>
            </a:r>
          </a:p>
          <a:p>
            <a:pPr marL="285750" indent="-285750">
              <a:lnSpc>
                <a:spcPct val="150000"/>
              </a:lnSpc>
              <a:buFont typeface="Arial" panose="020B0604020202020204" pitchFamily="34" charset="0"/>
              <a:buChar char="•"/>
            </a:pPr>
            <a:r>
              <a:rPr lang="en-US" dirty="0"/>
              <a:t>Proxy endpoint to enable display of any web screen</a:t>
            </a:r>
          </a:p>
          <a:p>
            <a:pPr marL="285750" indent="-285750">
              <a:lnSpc>
                <a:spcPct val="150000"/>
              </a:lnSpc>
              <a:buFont typeface="Arial" panose="020B0604020202020204" pitchFamily="34" charset="0"/>
              <a:buChar char="•"/>
            </a:pPr>
            <a:r>
              <a:rPr lang="en-US" dirty="0"/>
              <a:t>Public – Private Key Encryption of credentials for Proxy endpoint</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9098" y="356907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in Web Screens and Web API</a:t>
            </a:r>
          </a:p>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6738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2023.2 is available in the “master” branch (in final release)</a:t>
            </a:r>
          </a:p>
          <a:p>
            <a:pPr marL="285750" indent="-285750">
              <a:lnSpc>
                <a:spcPct val="150000"/>
              </a:lnSpc>
              <a:buFont typeface="Arial" panose="020B0604020202020204" pitchFamily="34" charset="0"/>
              <a:buChar char="•"/>
            </a:pPr>
            <a:r>
              <a:rPr lang="en-US" dirty="0"/>
              <a:t>2024.0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678204"/>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57944020"/>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2023.2 (in final release)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41217235"/>
              </p:ext>
            </p:extLst>
          </p:nvPr>
        </p:nvGraphicFramePr>
        <p:xfrm>
          <a:off x="1995054" y="1194546"/>
          <a:ext cx="5786489" cy="497714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4087668109"/>
              </p:ext>
            </p:extLst>
          </p:nvPr>
        </p:nvGraphicFramePr>
        <p:xfrm>
          <a:off x="9456523" y="1386695"/>
          <a:ext cx="2469658" cy="481524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9484</TotalTime>
  <Words>486</Words>
  <Application>Microsoft Office PowerPoint</Application>
  <PresentationFormat>Widescreen</PresentationFormat>
  <Paragraphs>146</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Arial</vt:lpstr>
      <vt:lpstr>Sage Text</vt:lpstr>
      <vt:lpstr>Sage Headline Black</vt:lpstr>
      <vt:lpstr>Sage Text Light</vt:lpstr>
      <vt:lpstr>Office Theme</vt:lpstr>
      <vt:lpstr>Sage 300 Web SDK 2023.2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 in 2024.0</vt:lpstr>
      <vt:lpstr>What’s Coming in 2024.0</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105</cp:revision>
  <dcterms:created xsi:type="dcterms:W3CDTF">2022-05-24T17:10:57Z</dcterms:created>
  <dcterms:modified xsi:type="dcterms:W3CDTF">2023-03-21T00:32:28Z</dcterms:modified>
</cp:coreProperties>
</file>